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64" r:id="rId6"/>
    <p:sldId id="259" r:id="rId7"/>
    <p:sldId id="25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D92C4-211F-4717-A2CD-D14914294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96513B-AC00-4AB1-B693-90BF2EB66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9C921-2478-4977-8968-221BDDA7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07D742-E6CC-4985-BAD8-761A6BA6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EE72D0-99AA-422D-AA95-D45E2AF1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40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BD860-B539-42DD-BCD9-21168F25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441E2C-E7ED-4F59-9FE5-B8AD9DAA4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66CE51-BAE4-4C58-B1BA-47F40D44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93DE75-D072-4414-8795-6C6E5980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9A4C5F-E28F-4339-9639-DC9072A1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37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6F6C5E-8A7B-4B90-9BED-28C21A10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7FDF7A-8C2D-401B-AC4F-A1A537735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43CFCC-2236-41DC-911C-27FBDC32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09BC9-C023-4A17-B425-F465FF96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931B9-C42A-4204-A698-70878B69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00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32E48-53FE-47CA-8FED-15B92936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B093F1-5A41-41E6-A230-7D5010043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2EF4B-6DB7-406A-8B6F-486DEC3E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AF4A3F-46E2-4265-95F0-2E87FE95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2726F1-7D41-47D3-A801-8270B9AE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00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20995-FA41-43EC-8648-9662007D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D86B58-779E-425E-8CAE-7FDB6D890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FE0FA-9266-4341-AD48-14664E31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79BF44-06B8-49B5-ABB4-D4C9BD93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47AE5B-A7EB-42A0-9388-4319271E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0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07EC8-9836-42E8-9B1D-6B8379FC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1FEB06-C3AA-4196-A397-36A0C0DF6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F7702F-F972-48D3-952F-C2C7850D2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C83434-0375-4C29-97BF-9A6AE7AC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C4797E-C510-45DC-AA5B-855A8D63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C9F916-8245-4F9C-ACDB-D73740C9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84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3D741-D07A-44A0-92B2-BDB1E81E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279D11-82A2-4EA6-ABC9-9BD19F659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34339A-5DBD-4CCF-A7AD-8FC0BB82A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9D47A9-34D9-4C1D-B7B0-28880C136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C59D8E-95B3-4405-8EA9-24DDCB231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341099-9575-4515-A2F8-CFE53F64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2CCF7B-A1AA-4EFF-9122-E0D6C099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C73816-0169-4BEC-BBEC-C1BFC0EC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16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C88C8-1D91-4409-A8E3-06DE489E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D4D14A-42F7-4876-BB51-EB58F8CD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49E523-E5B3-4C47-B1A6-F400BC4B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CF9531-20EA-4538-BB5D-7F21868A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38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F679DB-680D-4201-B260-A539651B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F1D005-4B4F-47BB-B0F9-CF135B95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5E9CF5-B5AE-4D30-8D2E-1ED8E55A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49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7AB6C-7C79-4747-876B-CC01CFD7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7E77FB-B529-40F2-A91A-C0B2FC264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76897F-2ED1-4418-B8C6-8C2608FD1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DC0725-3E2F-4DBC-B574-5CEF34BF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BF68AA-E26D-4507-A002-1740CF01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64DACC-D391-430C-A43E-8830D252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51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5185F-2E48-4C3D-9544-A12796C7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CE8C6A-B22D-4F21-896F-5E8AF1224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41FC6C-1958-47C0-B57B-19BE13A50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51AE7E-0188-4086-B711-32BA8ECF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4FDD24-D9F1-4AA8-AB1E-B72DE24C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CCFBD4-926C-47C8-9567-FFBDAC77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97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FE512B-AA0D-4DE5-8928-A2703FF7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F224BB-6583-4E00-950E-87A51FB7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953228-9686-4F12-B658-05A589DE2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5BE00-3B58-46DE-AAFD-7D8BE2E51315}" type="datetimeFigureOut">
              <a:rPr lang="fr-FR" smtClean="0"/>
              <a:t>10/07/2026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105F2-CA9B-4775-A621-882E3F47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073DD7-64CD-4A35-92FC-52993D241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0029-A2F1-4F92-8176-A43D1587E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1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7C5BF4B-B562-49CB-89BD-549791C3D60F}"/>
              </a:ext>
            </a:extLst>
          </p:cNvPr>
          <p:cNvSpPr txBox="1"/>
          <p:nvPr/>
        </p:nvSpPr>
        <p:spPr>
          <a:xfrm>
            <a:off x="327454" y="189185"/>
            <a:ext cx="271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Division de la Formation</a:t>
            </a:r>
            <a:br>
              <a:rPr lang="fr-FR" sz="1400" i="1" dirty="0"/>
            </a:br>
            <a:r>
              <a:rPr lang="fr-FR" sz="1400" i="1" dirty="0"/>
              <a:t>Scolarité PASS/LAS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1B4A0B-F25E-40C5-9CF6-BC935181E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271992"/>
            <a:ext cx="1570584" cy="67627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28A39FCA-F324-44FE-B6DE-74AE8E0B3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867" y="913878"/>
            <a:ext cx="9144000" cy="3704696"/>
          </a:xfrm>
        </p:spPr>
        <p:txBody>
          <a:bodyPr>
            <a:normAutofit fontScale="90000"/>
          </a:bodyPr>
          <a:lstStyle/>
          <a:p>
            <a:r>
              <a:rPr lang="fr-FR" dirty="0"/>
              <a:t>LAS</a:t>
            </a:r>
            <a:br>
              <a:rPr lang="fr-FR" dirty="0"/>
            </a:br>
            <a:r>
              <a:rPr lang="fr-FR" dirty="0"/>
              <a:t>Mode d’emploi pour s’inscrire aux modules de cours sur Moodle*</a:t>
            </a:r>
            <a:br>
              <a:rPr lang="fr-FR" dirty="0"/>
            </a:b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6E71AE-30DF-4477-8037-4340874491DB}"/>
              </a:ext>
            </a:extLst>
          </p:cNvPr>
          <p:cNvSpPr txBox="1"/>
          <p:nvPr/>
        </p:nvSpPr>
        <p:spPr>
          <a:xfrm>
            <a:off x="1066800" y="4820047"/>
            <a:ext cx="9804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*Vous devez vous inscrire au module « LAS : informations pédagogiques et administratives » ainsi qu’à l’ensemble des modules de cours LAS</a:t>
            </a:r>
            <a:br>
              <a:rPr lang="fr-FR" sz="22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27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CDF9C66-185A-4E94-87B4-D175F45E90DE}"/>
              </a:ext>
            </a:extLst>
          </p:cNvPr>
          <p:cNvSpPr txBox="1"/>
          <p:nvPr/>
        </p:nvSpPr>
        <p:spPr>
          <a:xfrm>
            <a:off x="1117599" y="1303868"/>
            <a:ext cx="94403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Se connecter sur son ENT UT avec son identifiant et le mot de passe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Cliquer sur APPLIS dans la barre =&gt;</a:t>
            </a:r>
          </a:p>
          <a:p>
            <a:endParaRPr lang="fr-FR" dirty="0"/>
          </a:p>
          <a:p>
            <a:r>
              <a:rPr lang="fr-FR" sz="1800" dirty="0"/>
              <a:t> </a:t>
            </a:r>
          </a:p>
          <a:p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Ouvrir l’application MOODLE =&gt;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E53E12-066E-441D-9506-059574B76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637" y="2399720"/>
            <a:ext cx="4054191" cy="3353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17C5BC-392B-4504-A5AD-51BE29C1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370" y="3429000"/>
            <a:ext cx="135952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1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DE169E-635A-4478-B2DE-B8DCA67ED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16" y="1588265"/>
            <a:ext cx="8079568" cy="39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7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754E86-B9AE-4789-A87A-47ED9AC93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038524"/>
            <a:ext cx="7695238" cy="4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9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45F37D-4D50-4333-861D-1FB0D297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5" y="1700428"/>
            <a:ext cx="7523809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3E46E2B-030F-454D-9DFF-FC010196E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71" y="1471857"/>
            <a:ext cx="7542857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8CB8D75-D542-43B3-ABF0-4F547D7F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24" y="2571857"/>
            <a:ext cx="4780952" cy="1714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7631DA-9A2E-4D01-9DD1-B2B1158EAC14}"/>
              </a:ext>
            </a:extLst>
          </p:cNvPr>
          <p:cNvSpPr txBox="1"/>
          <p:nvPr/>
        </p:nvSpPr>
        <p:spPr>
          <a:xfrm>
            <a:off x="1642305" y="4739158"/>
            <a:ext cx="9718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Étapes à effectuer pour l’inscription à chaque module.</a:t>
            </a:r>
          </a:p>
        </p:txBody>
      </p:sp>
    </p:spTree>
    <p:extLst>
      <p:ext uri="{BB962C8B-B14F-4D97-AF65-F5344CB8AC3E}">
        <p14:creationId xmlns:p14="http://schemas.microsoft.com/office/powerpoint/2010/main" val="23441579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82</Words>
  <Application>Microsoft Office PowerPoint</Application>
  <PresentationFormat>Grand écran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LAS Mode d’emploi pour s’inscrire aux modules de cours sur Moodle*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 d’emploi pour s’inscrire aux modules de cours sur Moodle</dc:title>
  <dc:creator>Lise CASSAN</dc:creator>
  <cp:lastModifiedBy>Yannick BRUNET</cp:lastModifiedBy>
  <cp:revision>12</cp:revision>
  <dcterms:created xsi:type="dcterms:W3CDTF">2023-09-12T13:31:33Z</dcterms:created>
  <dcterms:modified xsi:type="dcterms:W3CDTF">2026-07-10T06:39:23Z</dcterms:modified>
</cp:coreProperties>
</file>